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82" r:id="rId6"/>
    <p:sldId id="291" r:id="rId7"/>
    <p:sldId id="292" r:id="rId8"/>
    <p:sldId id="293" r:id="rId9"/>
    <p:sldId id="294" r:id="rId10"/>
    <p:sldId id="306" r:id="rId11"/>
    <p:sldId id="307" r:id="rId12"/>
    <p:sldId id="308" r:id="rId13"/>
    <p:sldId id="298" r:id="rId14"/>
    <p:sldId id="299" r:id="rId15"/>
    <p:sldId id="309" r:id="rId16"/>
    <p:sldId id="31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55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22/07/2021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拯救沉淪罪人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Rescue the Perishing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拯救沉淪罪人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關心伊靈魂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Rescue the perishing,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 for the dying;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0397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耶穌滿有憐憫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拯救萬民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ban-bin.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merciful,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save.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970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在人類的心裏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有魔鬼迫害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mo-kui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pek-hai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 in the human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crushed by the tempter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7428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絕望喪胆靠主恩典復原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song-ta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un-tian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藉着愛心憐憫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Feelings lie buried that grace can restore;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Touched by a loving heart,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540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會叫醒罪人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kio-chhi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破碎心弦得主醫治完全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wakened by kindness,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Cords that are broken will vibrate once more.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7254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拯救沉淪罪人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關心伊靈魂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Rescue the perishing,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 for the dying;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5656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耶穌滿有憐憫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拯救萬民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ban-bin.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merciful,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save.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606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拯救沉淪罪人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tim-lun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關心伊靈魂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Rescue the perishing,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 for the dying,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從罪惡中及陰府救出來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為迷路人哀求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 lang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Snatch them in pity from sin and the grave;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Weep o’er the erring one,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引導伊回頭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in oat-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宣揚大能的耶穌救出界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the fallen,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them of Jesus the mighty to save.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拯救沉淪罪人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關心伊靈魂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Rescue the perishing,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care for the dying;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42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耶穌滿有憐憫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拯救萬民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ban-bin.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is merciful,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save.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858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人雖然看輕主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主仍然等候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they are slighting Him,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He is waiting,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918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等候伊悔改作神的國民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hoe-kai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當用誠懇溫柔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Waiting the penitent child to receive;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Plead with them earnestly, 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7067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勸告衆罪人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choe-jin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主會赦免只要伊肯相信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with them gently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forgive if they only believe.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758858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1659</TotalTime>
  <Words>601</Words>
  <Application>Microsoft Office PowerPoint</Application>
  <PresentationFormat>Widescreen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183</cp:revision>
  <dcterms:created xsi:type="dcterms:W3CDTF">2018-01-05T06:11:53Z</dcterms:created>
  <dcterms:modified xsi:type="dcterms:W3CDTF">2021-07-22T06:36:46Z</dcterms:modified>
</cp:coreProperties>
</file>